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70" r:id="rId10"/>
    <p:sldId id="271" r:id="rId11"/>
    <p:sldId id="266" r:id="rId12"/>
    <p:sldId id="272" r:id="rId13"/>
    <p:sldId id="264" r:id="rId14"/>
    <p:sldId id="265" r:id="rId15"/>
    <p:sldId id="274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Air" panose="020B0600000101010101" pitchFamily="50" charset="-127"/>
      <p:regular r:id="rId20"/>
    </p:embeddedFont>
    <p:embeddedFont>
      <p:font typeface="배달의민족 한나체 Air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031" autoAdjust="0"/>
  </p:normalViewPr>
  <p:slideViewPr>
    <p:cSldViewPr snapToGrid="0">
      <p:cViewPr varScale="1">
        <p:scale>
          <a:sx n="85" d="100"/>
          <a:sy n="85" d="100"/>
        </p:scale>
        <p:origin x="1752" y="90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창의설계프로젝트 </a:t>
            </a:r>
            <a:r>
              <a:rPr lang="en-US" altLang="ko-KR" dirty="0"/>
              <a:t>Safety Alert System </a:t>
            </a:r>
            <a:r>
              <a:rPr lang="ko-KR" altLang="en-US" dirty="0"/>
              <a:t>발표 </a:t>
            </a:r>
            <a:r>
              <a:rPr lang="ko-KR" altLang="en-US" dirty="0" err="1"/>
              <a:t>언더독</a:t>
            </a:r>
            <a:r>
              <a:rPr lang="ko-KR" altLang="en-US" dirty="0"/>
              <a:t> 팀장 구태훈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Jetson Nano</a:t>
            </a:r>
            <a:r>
              <a:rPr lang="ko-KR" altLang="en-US" dirty="0"/>
              <a:t>의 </a:t>
            </a:r>
            <a:r>
              <a:rPr lang="en-US" altLang="ko-KR" dirty="0"/>
              <a:t>CSI </a:t>
            </a:r>
            <a:r>
              <a:rPr lang="ko-KR" altLang="en-US" dirty="0"/>
              <a:t>카메라 데이터 입력 학습한 </a:t>
            </a:r>
            <a:r>
              <a:rPr lang="en-US" altLang="ko-KR" dirty="0"/>
              <a:t>4</a:t>
            </a:r>
            <a:r>
              <a:rPr lang="ko-KR" altLang="en-US" dirty="0"/>
              <a:t>가지 클래스 검출</a:t>
            </a:r>
            <a:r>
              <a:rPr lang="en-US" altLang="ko-KR" dirty="0"/>
              <a:t>, </a:t>
            </a:r>
            <a:r>
              <a:rPr lang="ko-KR" altLang="en-US" dirty="0"/>
              <a:t>착용과 미착용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처음 받았던 데이터의 양이 충분히 많았다고 생각하였습니다</a:t>
            </a:r>
            <a:r>
              <a:rPr lang="en-US" altLang="ko-KR" dirty="0"/>
              <a:t>. </a:t>
            </a:r>
            <a:r>
              <a:rPr lang="ko-KR" altLang="en-US" dirty="0"/>
              <a:t>하지만 전처리를 하는 과정에서 전처리를 하고 보니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인스탠스별</a:t>
            </a:r>
            <a:r>
              <a:rPr lang="ko-KR" altLang="en-US" dirty="0"/>
              <a:t> 개수가 상당히 </a:t>
            </a:r>
            <a:r>
              <a:rPr lang="ko-KR" altLang="en-US" dirty="0" err="1"/>
              <a:t>불균형하였습니다</a:t>
            </a:r>
            <a:r>
              <a:rPr lang="en-US" altLang="ko-KR" dirty="0"/>
              <a:t>. </a:t>
            </a:r>
            <a:r>
              <a:rPr lang="ko-KR" altLang="en-US" dirty="0"/>
              <a:t>오른쪽 사진을 보시면 전체적으로 미착용 개수와 안전고리의 데이터가 많이 적은 것을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 데이터를 토대로 모델을 구축하였을 때 안전고리에 대한 절대적인 데이터 량이 적었기 때문에 안전고리에 대한 검출이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원할히</a:t>
            </a:r>
            <a:r>
              <a:rPr lang="ko-KR" altLang="en-US" dirty="0"/>
              <a:t> 이어지지 않는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이를 전이학습을 통해 보완하였다면 좀 더 좋은 결과를 보였을 것 같습니다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안전화에 대한 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이전 슬라이드에서 설명하였던 클래스의 불균형을 추가적인 데이터로 </a:t>
            </a:r>
            <a:r>
              <a:rPr lang="ko-KR" altLang="en-US" dirty="0" err="1"/>
              <a:t>전이학습시켜</a:t>
            </a:r>
            <a:r>
              <a:rPr lang="ko-KR" altLang="en-US" dirty="0"/>
              <a:t> 보완한다면 더욱 좋은 결과를 도출할 수 </a:t>
            </a:r>
            <a:r>
              <a:rPr lang="ko-KR" altLang="en-US" dirty="0" err="1"/>
              <a:t>있을것으로</a:t>
            </a:r>
            <a:r>
              <a:rPr lang="ko-KR" altLang="en-US" dirty="0"/>
              <a:t> 예상합니다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발표 순서 다음과 같고 서론과 시스템설명부분에서 이전 내용을 간략히 설명 후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오른쪽 그래프 고용노동부 현장점검의 날 점검 결과 그래프 이 중 근로자 개인보호구 착용 불량이 </a:t>
            </a:r>
            <a:r>
              <a:rPr lang="en-US" altLang="ko-KR" dirty="0"/>
              <a:t>2</a:t>
            </a:r>
            <a:r>
              <a:rPr lang="ko-KR" altLang="en-US" dirty="0"/>
              <a:t>위에 위치 근로자 개인보호구 착용 불량을 해결할 수 있다면 사고 </a:t>
            </a:r>
            <a:r>
              <a:rPr lang="ko-KR" altLang="en-US" dirty="0" err="1"/>
              <a:t>유의미</a:t>
            </a:r>
            <a:r>
              <a:rPr lang="ko-KR" altLang="en-US" dirty="0"/>
              <a:t> 줄일 수 있다고 생각 따라서 객체 검술 기술 사용 현장에서 안전 장비 착용 여부를 확인하는 시스템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전처리</a:t>
            </a:r>
            <a:r>
              <a:rPr lang="ko-KR" altLang="en-US" dirty="0"/>
              <a:t> 후 학습용 데이터와 검증용 데이터 </a:t>
            </a:r>
            <a:r>
              <a:rPr lang="en-US" altLang="ko-KR" dirty="0"/>
              <a:t>9:1 </a:t>
            </a:r>
            <a:r>
              <a:rPr lang="ko-KR" altLang="en-US" dirty="0"/>
              <a:t>비율 해당 데이터셋 많은 클래스 존재 필요한 안전벨트</a:t>
            </a:r>
            <a:r>
              <a:rPr lang="en-US" altLang="ko-KR" dirty="0"/>
              <a:t>, </a:t>
            </a:r>
            <a:r>
              <a:rPr lang="ko-KR" altLang="en-US" dirty="0"/>
              <a:t>안전고리</a:t>
            </a:r>
            <a:r>
              <a:rPr lang="en-US" altLang="ko-KR" dirty="0"/>
              <a:t>, </a:t>
            </a:r>
            <a:r>
              <a:rPr lang="ko-KR" altLang="en-US" dirty="0"/>
              <a:t>안전화</a:t>
            </a:r>
            <a:r>
              <a:rPr lang="en-US" altLang="ko-KR" dirty="0"/>
              <a:t>, </a:t>
            </a:r>
            <a:r>
              <a:rPr lang="ko-KR" altLang="en-US" dirty="0"/>
              <a:t>안전모 착용 여부에 대한 클래스 사용 라벨은 </a:t>
            </a:r>
            <a:r>
              <a:rPr lang="ko-KR" altLang="en-US" dirty="0" err="1"/>
              <a:t>학습시</a:t>
            </a:r>
            <a:r>
              <a:rPr lang="ko-KR" altLang="en-US" dirty="0"/>
              <a:t> 사용될 각 클래스의 명칭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기존 정재형 팀원의 데스크톱을 사용</a:t>
            </a:r>
            <a:r>
              <a:rPr lang="en-US" altLang="ko-KR" dirty="0"/>
              <a:t> </a:t>
            </a:r>
            <a:r>
              <a:rPr lang="ko-KR" altLang="en-US" dirty="0"/>
              <a:t>기간 내에 원하는 만큼의 결과가 나오지 않을 것 같았음 또한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교수님이 피드백을 수용</a:t>
            </a:r>
            <a:r>
              <a:rPr lang="en-US" altLang="ko-KR" dirty="0"/>
              <a:t> </a:t>
            </a:r>
            <a:r>
              <a:rPr lang="ko-KR" altLang="en-US" dirty="0"/>
              <a:t>김태호 학생에게 도움을 받아 위의 개발환경에서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</a:t>
            </a:r>
            <a:r>
              <a:rPr lang="ko-KR" altLang="en-US" dirty="0"/>
              <a:t> 전체적으로 감소</a:t>
            </a:r>
            <a:r>
              <a:rPr lang="en-US" altLang="ko-KR" dirty="0"/>
              <a:t>, precision, recall </a:t>
            </a:r>
            <a:r>
              <a:rPr lang="en-US" altLang="ko-KR" dirty="0" err="1"/>
              <a:t>mAP</a:t>
            </a:r>
            <a:r>
              <a:rPr lang="en-US" altLang="ko-KR" dirty="0"/>
              <a:t> </a:t>
            </a:r>
            <a:r>
              <a:rPr lang="ko-KR" altLang="en-US" dirty="0"/>
              <a:t>값은 상승</a:t>
            </a:r>
            <a:r>
              <a:rPr lang="en-US" altLang="ko-KR" dirty="0"/>
              <a:t>, </a:t>
            </a:r>
            <a:r>
              <a:rPr lang="ko-KR" altLang="en-US" dirty="0"/>
              <a:t>최종적 </a:t>
            </a:r>
            <a:r>
              <a:rPr lang="en-US" altLang="ko-KR" dirty="0"/>
              <a:t>100 Epoch</a:t>
            </a:r>
            <a:r>
              <a:rPr lang="ko-KR" altLang="en-US" dirty="0"/>
              <a:t>의 값은 표와 같음</a:t>
            </a:r>
            <a:r>
              <a:rPr lang="en-US" altLang="ko-KR" dirty="0"/>
              <a:t>, loss</a:t>
            </a:r>
            <a:r>
              <a:rPr lang="ko-KR" altLang="en-US" dirty="0"/>
              <a:t>는 </a:t>
            </a:r>
            <a:r>
              <a:rPr lang="en-US" altLang="ko-KR" dirty="0"/>
              <a:t>0.03</a:t>
            </a:r>
            <a:r>
              <a:rPr lang="ko-KR" altLang="en-US" dirty="0"/>
              <a:t>정도 </a:t>
            </a:r>
            <a:r>
              <a:rPr lang="en-US" altLang="ko-KR" dirty="0"/>
              <a:t>precision, recall, </a:t>
            </a:r>
            <a:r>
              <a:rPr lang="en-US" altLang="ko-KR" dirty="0" err="1"/>
              <a:t>mAP</a:t>
            </a:r>
            <a:r>
              <a:rPr lang="en-US" altLang="ko-KR" dirty="0"/>
              <a:t> 0.5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검증 데이터에 대한 검출 결과</a:t>
            </a:r>
            <a:r>
              <a:rPr lang="en-US" altLang="ko-KR" dirty="0"/>
              <a:t>, </a:t>
            </a:r>
            <a:r>
              <a:rPr lang="ko-KR" altLang="en-US" dirty="0"/>
              <a:t>검출한 객체를 </a:t>
            </a:r>
            <a:r>
              <a:rPr lang="ko-KR" altLang="en-US" dirty="0" err="1"/>
              <a:t>바운딩박스로</a:t>
            </a:r>
            <a:r>
              <a:rPr lang="ko-KR" altLang="en-US" dirty="0"/>
              <a:t> 나타내고 라벨을 </a:t>
            </a:r>
            <a:r>
              <a:rPr lang="ko-KR" altLang="en-US" dirty="0" err="1"/>
              <a:t>붙여줌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학습된 모델을 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Jetson Nano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에 이식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경고음 출력 조건 판단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미착용 클래스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포함시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경고음 출력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적정한 소리 간격위해 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10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프레임 단위</a:t>
            </a: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경고음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출력시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안전 고리 제외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다른 장비와 달리 안전 고리 몸에 지녀도 미착용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지지대에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걸때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착용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생각하던 기준과 달라 경고음 출력에 제외</a:t>
            </a: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12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527091" y="1805067"/>
            <a:ext cx="572361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전처리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과정 데이터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클래스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불균형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안전고리 및 미착용에 대한 데이터 양이 적었음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시 안전고리에 대한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벨트를 제외한 나머지 장비 또한 미착용에 대한 데이터 양이 적기 때문에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1024036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89519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클래스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838246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3903840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37561"/>
              </p:ext>
            </p:extLst>
          </p:nvPr>
        </p:nvGraphicFramePr>
        <p:xfrm>
          <a:off x="676764" y="1984010"/>
          <a:ext cx="5950596" cy="414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01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02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03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04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05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07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08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538480" y="1817728"/>
            <a:ext cx="5280323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미착용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739</Words>
  <Application>Microsoft Office PowerPoint</Application>
  <PresentationFormat>와이드스크린</PresentationFormat>
  <Paragraphs>188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배달의민족 한나체 Air</vt:lpstr>
      <vt:lpstr>맑은 고딕</vt:lpstr>
      <vt:lpstr>배달의민족 한나체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태훈</cp:lastModifiedBy>
  <cp:revision>169</cp:revision>
  <dcterms:created xsi:type="dcterms:W3CDTF">2021-02-14T00:18:03Z</dcterms:created>
  <dcterms:modified xsi:type="dcterms:W3CDTF">2022-06-07T02:39:30Z</dcterms:modified>
  <cp:version/>
</cp:coreProperties>
</file>